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5" r:id="rId3"/>
    <p:sldId id="300" r:id="rId4"/>
    <p:sldId id="302" r:id="rId5"/>
    <p:sldId id="288" r:id="rId6"/>
    <p:sldId id="287" r:id="rId7"/>
    <p:sldId id="284" r:id="rId8"/>
    <p:sldId id="293" r:id="rId9"/>
    <p:sldId id="301" r:id="rId10"/>
    <p:sldId id="295" r:id="rId11"/>
    <p:sldId id="290" r:id="rId12"/>
    <p:sldId id="291" r:id="rId13"/>
    <p:sldId id="294" r:id="rId14"/>
    <p:sldId id="296" r:id="rId15"/>
    <p:sldId id="292" r:id="rId16"/>
    <p:sldId id="297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37586D-ACCF-4952-81F6-E9CE85D71F93}" v="10" dt="2024-01-23T23:51:16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2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Lowe" userId="f6464be9-26ca-41c7-b73f-2a4727935dee" providerId="ADAL" clId="{8097CF5F-48BE-43E9-9B70-E192D4D03E63}"/>
    <pc:docChg chg="undo custSel addSld delSld modSld sldOrd">
      <pc:chgData name="Jason Lowe" userId="f6464be9-26ca-41c7-b73f-2a4727935dee" providerId="ADAL" clId="{8097CF5F-48BE-43E9-9B70-E192D4D03E63}" dt="2023-11-27T18:55:02.085" v="755" actId="14100"/>
      <pc:docMkLst>
        <pc:docMk/>
      </pc:docMkLst>
      <pc:sldChg chg="setBg">
        <pc:chgData name="Jason Lowe" userId="f6464be9-26ca-41c7-b73f-2a4727935dee" providerId="ADAL" clId="{8097CF5F-48BE-43E9-9B70-E192D4D03E63}" dt="2023-11-27T18:27:35.862" v="599"/>
        <pc:sldMkLst>
          <pc:docMk/>
          <pc:sldMk cId="2259308896" sldId="257"/>
        </pc:sldMkLst>
      </pc:sldChg>
      <pc:sldChg chg="modSp mod setBg">
        <pc:chgData name="Jason Lowe" userId="f6464be9-26ca-41c7-b73f-2a4727935dee" providerId="ADAL" clId="{8097CF5F-48BE-43E9-9B70-E192D4D03E63}" dt="2023-11-27T18:33:16.176" v="671" actId="27636"/>
        <pc:sldMkLst>
          <pc:docMk/>
          <pc:sldMk cId="2865516803" sldId="285"/>
        </pc:sldMkLst>
        <pc:spChg chg="mod">
          <ac:chgData name="Jason Lowe" userId="f6464be9-26ca-41c7-b73f-2a4727935dee" providerId="ADAL" clId="{8097CF5F-48BE-43E9-9B70-E192D4D03E63}" dt="2023-11-27T18:33:16.176" v="671" actId="27636"/>
          <ac:spMkLst>
            <pc:docMk/>
            <pc:sldMk cId="2865516803" sldId="285"/>
            <ac:spMk id="2" creationId="{C11A7FF5-E7DB-4462-BC64-12126BDC0DFB}"/>
          </ac:spMkLst>
        </pc:spChg>
      </pc:sldChg>
      <pc:sldChg chg="modSp mod setBg">
        <pc:chgData name="Jason Lowe" userId="f6464be9-26ca-41c7-b73f-2a4727935dee" providerId="ADAL" clId="{8097CF5F-48BE-43E9-9B70-E192D4D03E63}" dt="2023-11-27T18:34:11.773" v="694"/>
        <pc:sldMkLst>
          <pc:docMk/>
          <pc:sldMk cId="413246661" sldId="288"/>
        </pc:sldMkLst>
        <pc:spChg chg="mod">
          <ac:chgData name="Jason Lowe" userId="f6464be9-26ca-41c7-b73f-2a4727935dee" providerId="ADAL" clId="{8097CF5F-48BE-43E9-9B70-E192D4D03E63}" dt="2023-11-26T18:14:08.409" v="22" actId="255"/>
          <ac:spMkLst>
            <pc:docMk/>
            <pc:sldMk cId="413246661" sldId="288"/>
            <ac:spMk id="3" creationId="{95B371F2-DBA5-415A-82C8-651F587B857A}"/>
          </ac:spMkLst>
        </pc:spChg>
      </pc:sldChg>
      <pc:sldChg chg="del">
        <pc:chgData name="Jason Lowe" userId="f6464be9-26ca-41c7-b73f-2a4727935dee" providerId="ADAL" clId="{8097CF5F-48BE-43E9-9B70-E192D4D03E63}" dt="2023-11-26T18:14:38.717" v="26" actId="47"/>
        <pc:sldMkLst>
          <pc:docMk/>
          <pc:sldMk cId="2496373663" sldId="289"/>
        </pc:sldMkLst>
      </pc:sldChg>
      <pc:sldChg chg="addSp modSp mod setBg">
        <pc:chgData name="Jason Lowe" userId="f6464be9-26ca-41c7-b73f-2a4727935dee" providerId="ADAL" clId="{8097CF5F-48BE-43E9-9B70-E192D4D03E63}" dt="2023-11-27T18:38:51.658" v="708" actId="1076"/>
        <pc:sldMkLst>
          <pc:docMk/>
          <pc:sldMk cId="287850725" sldId="291"/>
        </pc:sldMkLst>
        <pc:spChg chg="mod">
          <ac:chgData name="Jason Lowe" userId="f6464be9-26ca-41c7-b73f-2a4727935dee" providerId="ADAL" clId="{8097CF5F-48BE-43E9-9B70-E192D4D03E63}" dt="2023-11-27T18:20:24.435" v="345" actId="20577"/>
          <ac:spMkLst>
            <pc:docMk/>
            <pc:sldMk cId="287850725" sldId="291"/>
            <ac:spMk id="7" creationId="{02516FA9-0704-60F2-7034-197EEF31212C}"/>
          </ac:spMkLst>
        </pc:spChg>
        <pc:spChg chg="mod">
          <ac:chgData name="Jason Lowe" userId="f6464be9-26ca-41c7-b73f-2a4727935dee" providerId="ADAL" clId="{8097CF5F-48BE-43E9-9B70-E192D4D03E63}" dt="2023-11-27T17:05:53.834" v="285" actId="1076"/>
          <ac:spMkLst>
            <pc:docMk/>
            <pc:sldMk cId="287850725" sldId="291"/>
            <ac:spMk id="8" creationId="{0B7184E8-268B-96BD-90E6-271B7D0C16A8}"/>
          </ac:spMkLst>
        </pc:spChg>
        <pc:spChg chg="mod">
          <ac:chgData name="Jason Lowe" userId="f6464be9-26ca-41c7-b73f-2a4727935dee" providerId="ADAL" clId="{8097CF5F-48BE-43E9-9B70-E192D4D03E63}" dt="2023-11-27T18:34:44.856" v="697" actId="20577"/>
          <ac:spMkLst>
            <pc:docMk/>
            <pc:sldMk cId="287850725" sldId="291"/>
            <ac:spMk id="9" creationId="{BF34FA3D-647E-18C0-B133-A77B87CB2B18}"/>
          </ac:spMkLst>
        </pc:spChg>
        <pc:spChg chg="mod">
          <ac:chgData name="Jason Lowe" userId="f6464be9-26ca-41c7-b73f-2a4727935dee" providerId="ADAL" clId="{8097CF5F-48BE-43E9-9B70-E192D4D03E63}" dt="2023-11-27T17:05:23.219" v="284" actId="1076"/>
          <ac:spMkLst>
            <pc:docMk/>
            <pc:sldMk cId="287850725" sldId="291"/>
            <ac:spMk id="10" creationId="{B797914F-42FF-B2AE-C5DF-9FE5B7177225}"/>
          </ac:spMkLst>
        </pc:spChg>
        <pc:spChg chg="mod">
          <ac:chgData name="Jason Lowe" userId="f6464be9-26ca-41c7-b73f-2a4727935dee" providerId="ADAL" clId="{8097CF5F-48BE-43E9-9B70-E192D4D03E63}" dt="2023-11-27T17:04:59.711" v="281" actId="1076"/>
          <ac:spMkLst>
            <pc:docMk/>
            <pc:sldMk cId="287850725" sldId="291"/>
            <ac:spMk id="11" creationId="{57BD1299-1684-EC72-08ED-DAE682250BCD}"/>
          </ac:spMkLst>
        </pc:spChg>
        <pc:picChg chg="add mod">
          <ac:chgData name="Jason Lowe" userId="f6464be9-26ca-41c7-b73f-2a4727935dee" providerId="ADAL" clId="{8097CF5F-48BE-43E9-9B70-E192D4D03E63}" dt="2023-11-27T18:38:38.027" v="707" actId="1076"/>
          <ac:picMkLst>
            <pc:docMk/>
            <pc:sldMk cId="287850725" sldId="291"/>
            <ac:picMk id="3" creationId="{0E558115-C38D-67CD-2466-58DE17319DAB}"/>
          </ac:picMkLst>
        </pc:picChg>
        <pc:picChg chg="add mod">
          <ac:chgData name="Jason Lowe" userId="f6464be9-26ca-41c7-b73f-2a4727935dee" providerId="ADAL" clId="{8097CF5F-48BE-43E9-9B70-E192D4D03E63}" dt="2023-11-27T18:38:51.658" v="708" actId="1076"/>
          <ac:picMkLst>
            <pc:docMk/>
            <pc:sldMk cId="287850725" sldId="291"/>
            <ac:picMk id="5" creationId="{8079B9C5-D16B-5401-82EA-11C2DFCD6391}"/>
          </ac:picMkLst>
        </pc:picChg>
      </pc:sldChg>
      <pc:sldChg chg="addSp delSp modSp mod setBg">
        <pc:chgData name="Jason Lowe" userId="f6464be9-26ca-41c7-b73f-2a4727935dee" providerId="ADAL" clId="{8097CF5F-48BE-43E9-9B70-E192D4D03E63}" dt="2023-11-27T18:55:02.085" v="755" actId="14100"/>
        <pc:sldMkLst>
          <pc:docMk/>
          <pc:sldMk cId="24590166" sldId="292"/>
        </pc:sldMkLst>
        <pc:spChg chg="add del mod">
          <ac:chgData name="Jason Lowe" userId="f6464be9-26ca-41c7-b73f-2a4727935dee" providerId="ADAL" clId="{8097CF5F-48BE-43E9-9B70-E192D4D03E63}" dt="2023-11-27T18:46:21.146" v="723" actId="478"/>
          <ac:spMkLst>
            <pc:docMk/>
            <pc:sldMk cId="24590166" sldId="292"/>
            <ac:spMk id="3" creationId="{F23C4E50-B0CA-531D-FA4B-205CAC8412F4}"/>
          </ac:spMkLst>
        </pc:spChg>
        <pc:spChg chg="del">
          <ac:chgData name="Jason Lowe" userId="f6464be9-26ca-41c7-b73f-2a4727935dee" providerId="ADAL" clId="{8097CF5F-48BE-43E9-9B70-E192D4D03E63}" dt="2023-11-27T18:46:25.661" v="724" actId="478"/>
          <ac:spMkLst>
            <pc:docMk/>
            <pc:sldMk cId="24590166" sldId="292"/>
            <ac:spMk id="4" creationId="{B6C98076-4C51-0406-FF13-C09A843A99FE}"/>
          </ac:spMkLst>
        </pc:spChg>
        <pc:picChg chg="add mod">
          <ac:chgData name="Jason Lowe" userId="f6464be9-26ca-41c7-b73f-2a4727935dee" providerId="ADAL" clId="{8097CF5F-48BE-43E9-9B70-E192D4D03E63}" dt="2023-11-27T18:53:26.327" v="752" actId="1076"/>
          <ac:picMkLst>
            <pc:docMk/>
            <pc:sldMk cId="24590166" sldId="292"/>
            <ac:picMk id="6" creationId="{D44AEE4D-A0FE-E26E-590A-D3F76512537D}"/>
          </ac:picMkLst>
        </pc:picChg>
        <pc:picChg chg="add mod">
          <ac:chgData name="Jason Lowe" userId="f6464be9-26ca-41c7-b73f-2a4727935dee" providerId="ADAL" clId="{8097CF5F-48BE-43E9-9B70-E192D4D03E63}" dt="2023-11-27T18:55:02.085" v="755" actId="14100"/>
          <ac:picMkLst>
            <pc:docMk/>
            <pc:sldMk cId="24590166" sldId="292"/>
            <ac:picMk id="8" creationId="{277DE182-6DA2-2E14-A83F-CC65FB2D83F6}"/>
          </ac:picMkLst>
        </pc:picChg>
        <pc:picChg chg="del">
          <ac:chgData name="Jason Lowe" userId="f6464be9-26ca-41c7-b73f-2a4727935dee" providerId="ADAL" clId="{8097CF5F-48BE-43E9-9B70-E192D4D03E63}" dt="2023-11-27T18:46:13.249" v="722" actId="478"/>
          <ac:picMkLst>
            <pc:docMk/>
            <pc:sldMk cId="24590166" sldId="292"/>
            <ac:picMk id="13" creationId="{51A5A3C0-E655-407D-9CFE-9E0D62FA16A8}"/>
          </ac:picMkLst>
        </pc:picChg>
      </pc:sldChg>
      <pc:sldChg chg="setBg">
        <pc:chgData name="Jason Lowe" userId="f6464be9-26ca-41c7-b73f-2a4727935dee" providerId="ADAL" clId="{8097CF5F-48BE-43E9-9B70-E192D4D03E63}" dt="2023-11-27T18:30:00.361" v="606"/>
        <pc:sldMkLst>
          <pc:docMk/>
          <pc:sldMk cId="1978033429" sldId="293"/>
        </pc:sldMkLst>
      </pc:sldChg>
      <pc:sldChg chg="setBg">
        <pc:chgData name="Jason Lowe" userId="f6464be9-26ca-41c7-b73f-2a4727935dee" providerId="ADAL" clId="{8097CF5F-48BE-43E9-9B70-E192D4D03E63}" dt="2023-11-27T18:28:19.165" v="601"/>
        <pc:sldMkLst>
          <pc:docMk/>
          <pc:sldMk cId="4116062207" sldId="294"/>
        </pc:sldMkLst>
      </pc:sldChg>
      <pc:sldChg chg="modSp mod setBg">
        <pc:chgData name="Jason Lowe" userId="f6464be9-26ca-41c7-b73f-2a4727935dee" providerId="ADAL" clId="{8097CF5F-48BE-43E9-9B70-E192D4D03E63}" dt="2023-11-27T18:28:29.752" v="602"/>
        <pc:sldMkLst>
          <pc:docMk/>
          <pc:sldMk cId="1879922249" sldId="296"/>
        </pc:sldMkLst>
        <pc:spChg chg="mod">
          <ac:chgData name="Jason Lowe" userId="f6464be9-26ca-41c7-b73f-2a4727935dee" providerId="ADAL" clId="{8097CF5F-48BE-43E9-9B70-E192D4D03E63}" dt="2023-11-27T18:23:06.225" v="415" actId="313"/>
          <ac:spMkLst>
            <pc:docMk/>
            <pc:sldMk cId="1879922249" sldId="296"/>
            <ac:spMk id="9" creationId="{BF34FA3D-647E-18C0-B133-A77B87CB2B18}"/>
          </ac:spMkLst>
        </pc:spChg>
      </pc:sldChg>
      <pc:sldChg chg="addSp delSp modSp mod setBg">
        <pc:chgData name="Jason Lowe" userId="f6464be9-26ca-41c7-b73f-2a4727935dee" providerId="ADAL" clId="{8097CF5F-48BE-43E9-9B70-E192D4D03E63}" dt="2023-11-27T18:50:33.620" v="739" actId="14100"/>
        <pc:sldMkLst>
          <pc:docMk/>
          <pc:sldMk cId="2289427918" sldId="297"/>
        </pc:sldMkLst>
        <pc:spChg chg="mod">
          <ac:chgData name="Jason Lowe" userId="f6464be9-26ca-41c7-b73f-2a4727935dee" providerId="ADAL" clId="{8097CF5F-48BE-43E9-9B70-E192D4D03E63}" dt="2023-11-27T18:39:30.172" v="711" actId="255"/>
          <ac:spMkLst>
            <pc:docMk/>
            <pc:sldMk cId="2289427918" sldId="297"/>
            <ac:spMk id="9" creationId="{BF34FA3D-647E-18C0-B133-A77B87CB2B18}"/>
          </ac:spMkLst>
        </pc:spChg>
        <pc:picChg chg="add del mod">
          <ac:chgData name="Jason Lowe" userId="f6464be9-26ca-41c7-b73f-2a4727935dee" providerId="ADAL" clId="{8097CF5F-48BE-43E9-9B70-E192D4D03E63}" dt="2023-11-27T18:47:16.303" v="730" actId="478"/>
          <ac:picMkLst>
            <pc:docMk/>
            <pc:sldMk cId="2289427918" sldId="297"/>
            <ac:picMk id="3" creationId="{103BF318-5DCA-5F92-3BF7-4CF9CCE03C71}"/>
          </ac:picMkLst>
        </pc:picChg>
        <pc:picChg chg="del">
          <ac:chgData name="Jason Lowe" userId="f6464be9-26ca-41c7-b73f-2a4727935dee" providerId="ADAL" clId="{8097CF5F-48BE-43E9-9B70-E192D4D03E63}" dt="2023-11-27T18:40:09.843" v="712" actId="478"/>
          <ac:picMkLst>
            <pc:docMk/>
            <pc:sldMk cId="2289427918" sldId="297"/>
            <ac:picMk id="5" creationId="{595C186E-2DE0-2C21-D8DA-B4EE86226E77}"/>
          </ac:picMkLst>
        </pc:picChg>
        <pc:picChg chg="add del mod">
          <ac:chgData name="Jason Lowe" userId="f6464be9-26ca-41c7-b73f-2a4727935dee" providerId="ADAL" clId="{8097CF5F-48BE-43E9-9B70-E192D4D03E63}" dt="2023-11-27T18:47:18.574" v="731" actId="478"/>
          <ac:picMkLst>
            <pc:docMk/>
            <pc:sldMk cId="2289427918" sldId="297"/>
            <ac:picMk id="6" creationId="{A14301FB-D3A6-B1FA-EA0E-78C18B483A0E}"/>
          </ac:picMkLst>
        </pc:picChg>
        <pc:picChg chg="add mod">
          <ac:chgData name="Jason Lowe" userId="f6464be9-26ca-41c7-b73f-2a4727935dee" providerId="ADAL" clId="{8097CF5F-48BE-43E9-9B70-E192D4D03E63}" dt="2023-11-27T18:48:32.178" v="736" actId="1076"/>
          <ac:picMkLst>
            <pc:docMk/>
            <pc:sldMk cId="2289427918" sldId="297"/>
            <ac:picMk id="8" creationId="{1B25B95A-037C-21A6-3EA6-B613A35BE0BA}"/>
          </ac:picMkLst>
        </pc:picChg>
        <pc:picChg chg="add mod">
          <ac:chgData name="Jason Lowe" userId="f6464be9-26ca-41c7-b73f-2a4727935dee" providerId="ADAL" clId="{8097CF5F-48BE-43E9-9B70-E192D4D03E63}" dt="2023-11-27T18:50:33.620" v="739" actId="14100"/>
          <ac:picMkLst>
            <pc:docMk/>
            <pc:sldMk cId="2289427918" sldId="297"/>
            <ac:picMk id="11" creationId="{CCE98E55-0830-E361-732A-6A4DB581403A}"/>
          </ac:picMkLst>
        </pc:picChg>
      </pc:sldChg>
      <pc:sldChg chg="addSp delSp modSp mod setBg">
        <pc:chgData name="Jason Lowe" userId="f6464be9-26ca-41c7-b73f-2a4727935dee" providerId="ADAL" clId="{8097CF5F-48BE-43E9-9B70-E192D4D03E63}" dt="2023-11-27T18:53:04.429" v="750" actId="14100"/>
        <pc:sldMkLst>
          <pc:docMk/>
          <pc:sldMk cId="963129430" sldId="299"/>
        </pc:sldMkLst>
        <pc:spChg chg="add del mod">
          <ac:chgData name="Jason Lowe" userId="f6464be9-26ca-41c7-b73f-2a4727935dee" providerId="ADAL" clId="{8097CF5F-48BE-43E9-9B70-E192D4D03E63}" dt="2023-11-27T18:51:57.565" v="741" actId="478"/>
          <ac:spMkLst>
            <pc:docMk/>
            <pc:sldMk cId="963129430" sldId="299"/>
            <ac:spMk id="3" creationId="{42BB4695-B60E-D90A-E062-2D0048F8CBAA}"/>
          </ac:spMkLst>
        </pc:spChg>
        <pc:picChg chg="add mod">
          <ac:chgData name="Jason Lowe" userId="f6464be9-26ca-41c7-b73f-2a4727935dee" providerId="ADAL" clId="{8097CF5F-48BE-43E9-9B70-E192D4D03E63}" dt="2023-11-27T18:52:27.581" v="747" actId="1076"/>
          <ac:picMkLst>
            <pc:docMk/>
            <pc:sldMk cId="963129430" sldId="299"/>
            <ac:picMk id="5" creationId="{B1906BB4-C460-EBDE-37DB-861498624404}"/>
          </ac:picMkLst>
        </pc:picChg>
        <pc:picChg chg="add mod">
          <ac:chgData name="Jason Lowe" userId="f6464be9-26ca-41c7-b73f-2a4727935dee" providerId="ADAL" clId="{8097CF5F-48BE-43E9-9B70-E192D4D03E63}" dt="2023-11-27T18:53:04.429" v="750" actId="14100"/>
          <ac:picMkLst>
            <pc:docMk/>
            <pc:sldMk cId="963129430" sldId="299"/>
            <ac:picMk id="8" creationId="{4B93CA30-4D98-8A34-B258-28D7CF11B428}"/>
          </ac:picMkLst>
        </pc:picChg>
        <pc:picChg chg="del">
          <ac:chgData name="Jason Lowe" userId="f6464be9-26ca-41c7-b73f-2a4727935dee" providerId="ADAL" clId="{8097CF5F-48BE-43E9-9B70-E192D4D03E63}" dt="2023-11-27T18:50:54.440" v="740" actId="478"/>
          <ac:picMkLst>
            <pc:docMk/>
            <pc:sldMk cId="963129430" sldId="299"/>
            <ac:picMk id="10" creationId="{989DB536-6819-4D2C-B0DB-D6649F94F6C1}"/>
          </ac:picMkLst>
        </pc:picChg>
      </pc:sldChg>
      <pc:sldChg chg="modSp add mod ord setBg modNotesTx">
        <pc:chgData name="Jason Lowe" userId="f6464be9-26ca-41c7-b73f-2a4727935dee" providerId="ADAL" clId="{8097CF5F-48BE-43E9-9B70-E192D4D03E63}" dt="2023-11-27T18:34:01.356" v="693"/>
        <pc:sldMkLst>
          <pc:docMk/>
          <pc:sldMk cId="499683092" sldId="300"/>
        </pc:sldMkLst>
        <pc:spChg chg="mod">
          <ac:chgData name="Jason Lowe" userId="f6464be9-26ca-41c7-b73f-2a4727935dee" providerId="ADAL" clId="{8097CF5F-48BE-43E9-9B70-E192D4D03E63}" dt="2023-11-26T18:14:47.047" v="27" actId="20577"/>
          <ac:spMkLst>
            <pc:docMk/>
            <pc:sldMk cId="499683092" sldId="300"/>
            <ac:spMk id="3" creationId="{95B371F2-DBA5-415A-82C8-651F587B857A}"/>
          </ac:spMkLst>
        </pc:spChg>
      </pc:sldChg>
      <pc:sldChg chg="modSp add mod ord setBg modNotesTx">
        <pc:chgData name="Jason Lowe" userId="f6464be9-26ca-41c7-b73f-2a4727935dee" providerId="ADAL" clId="{8097CF5F-48BE-43E9-9B70-E192D4D03E63}" dt="2023-11-27T18:30:11.511" v="607"/>
        <pc:sldMkLst>
          <pc:docMk/>
          <pc:sldMk cId="450927416" sldId="301"/>
        </pc:sldMkLst>
        <pc:spChg chg="mod">
          <ac:chgData name="Jason Lowe" userId="f6464be9-26ca-41c7-b73f-2a4727935dee" providerId="ADAL" clId="{8097CF5F-48BE-43E9-9B70-E192D4D03E63}" dt="2023-11-26T18:25:17.870" v="221" actId="20577"/>
          <ac:spMkLst>
            <pc:docMk/>
            <pc:sldMk cId="450927416" sldId="301"/>
            <ac:spMk id="9" creationId="{BF34FA3D-647E-18C0-B133-A77B87CB2B18}"/>
          </ac:spMkLst>
        </pc:spChg>
      </pc:sldChg>
    </pc:docChg>
  </pc:docChgLst>
  <pc:docChgLst>
    <pc:chgData name="Jason Lowe" userId="f6464be9-26ca-41c7-b73f-2a4727935dee" providerId="ADAL" clId="{D637586D-ACCF-4952-81F6-E9CE85D71F93}"/>
    <pc:docChg chg="custSel addSld modSld">
      <pc:chgData name="Jason Lowe" userId="f6464be9-26ca-41c7-b73f-2a4727935dee" providerId="ADAL" clId="{D637586D-ACCF-4952-81F6-E9CE85D71F93}" dt="2024-01-23T23:52:35.792" v="915" actId="20577"/>
      <pc:docMkLst>
        <pc:docMk/>
      </pc:docMkLst>
      <pc:sldChg chg="setBg">
        <pc:chgData name="Jason Lowe" userId="f6464be9-26ca-41c7-b73f-2a4727935dee" providerId="ADAL" clId="{D637586D-ACCF-4952-81F6-E9CE85D71F93}" dt="2024-01-23T23:48:05.635" v="893"/>
        <pc:sldMkLst>
          <pc:docMk/>
          <pc:sldMk cId="3483999599" sldId="284"/>
        </pc:sldMkLst>
      </pc:sldChg>
      <pc:sldChg chg="modSp mod">
        <pc:chgData name="Jason Lowe" userId="f6464be9-26ca-41c7-b73f-2a4727935dee" providerId="ADAL" clId="{D637586D-ACCF-4952-81F6-E9CE85D71F93}" dt="2024-01-23T23:52:35.792" v="915" actId="20577"/>
        <pc:sldMkLst>
          <pc:docMk/>
          <pc:sldMk cId="413246661" sldId="288"/>
        </pc:sldMkLst>
        <pc:spChg chg="mod">
          <ac:chgData name="Jason Lowe" userId="f6464be9-26ca-41c7-b73f-2a4727935dee" providerId="ADAL" clId="{D637586D-ACCF-4952-81F6-E9CE85D71F93}" dt="2024-01-23T23:52:35.792" v="915" actId="20577"/>
          <ac:spMkLst>
            <pc:docMk/>
            <pc:sldMk cId="413246661" sldId="288"/>
            <ac:spMk id="3" creationId="{95B371F2-DBA5-415A-82C8-651F587B857A}"/>
          </ac:spMkLst>
        </pc:spChg>
      </pc:sldChg>
      <pc:sldChg chg="modSp mod setBg">
        <pc:chgData name="Jason Lowe" userId="f6464be9-26ca-41c7-b73f-2a4727935dee" providerId="ADAL" clId="{D637586D-ACCF-4952-81F6-E9CE85D71F93}" dt="2024-01-23T23:48:39.472" v="895"/>
        <pc:sldMkLst>
          <pc:docMk/>
          <pc:sldMk cId="1415941640" sldId="290"/>
        </pc:sldMkLst>
        <pc:spChg chg="mod">
          <ac:chgData name="Jason Lowe" userId="f6464be9-26ca-41c7-b73f-2a4727935dee" providerId="ADAL" clId="{D637586D-ACCF-4952-81F6-E9CE85D71F93}" dt="2024-01-23T23:32:53.266" v="525" actId="20577"/>
          <ac:spMkLst>
            <pc:docMk/>
            <pc:sldMk cId="1415941640" sldId="290"/>
            <ac:spMk id="9" creationId="{BF34FA3D-647E-18C0-B133-A77B87CB2B18}"/>
          </ac:spMkLst>
        </pc:spChg>
      </pc:sldChg>
      <pc:sldChg chg="modSp mod setBg">
        <pc:chgData name="Jason Lowe" userId="f6464be9-26ca-41c7-b73f-2a4727935dee" providerId="ADAL" clId="{D637586D-ACCF-4952-81F6-E9CE85D71F93}" dt="2024-01-23T23:48:53.934" v="896"/>
        <pc:sldMkLst>
          <pc:docMk/>
          <pc:sldMk cId="287850725" sldId="291"/>
        </pc:sldMkLst>
        <pc:spChg chg="mod">
          <ac:chgData name="Jason Lowe" userId="f6464be9-26ca-41c7-b73f-2a4727935dee" providerId="ADAL" clId="{D637586D-ACCF-4952-81F6-E9CE85D71F93}" dt="2024-01-23T23:34:30.721" v="547" actId="20577"/>
          <ac:spMkLst>
            <pc:docMk/>
            <pc:sldMk cId="287850725" sldId="291"/>
            <ac:spMk id="7" creationId="{02516FA9-0704-60F2-7034-197EEF31212C}"/>
          </ac:spMkLst>
        </pc:spChg>
        <pc:spChg chg="mod">
          <ac:chgData name="Jason Lowe" userId="f6464be9-26ca-41c7-b73f-2a4727935dee" providerId="ADAL" clId="{D637586D-ACCF-4952-81F6-E9CE85D71F93}" dt="2024-01-23T23:34:46.408" v="565" actId="20577"/>
          <ac:spMkLst>
            <pc:docMk/>
            <pc:sldMk cId="287850725" sldId="291"/>
            <ac:spMk id="8" creationId="{0B7184E8-268B-96BD-90E6-271B7D0C16A8}"/>
          </ac:spMkLst>
        </pc:spChg>
      </pc:sldChg>
      <pc:sldChg chg="setBg">
        <pc:chgData name="Jason Lowe" userId="f6464be9-26ca-41c7-b73f-2a4727935dee" providerId="ADAL" clId="{D637586D-ACCF-4952-81F6-E9CE85D71F93}" dt="2024-01-23T23:49:22.087" v="897"/>
        <pc:sldMkLst>
          <pc:docMk/>
          <pc:sldMk cId="24590166" sldId="292"/>
        </pc:sldMkLst>
      </pc:sldChg>
      <pc:sldChg chg="setBg">
        <pc:chgData name="Jason Lowe" userId="f6464be9-26ca-41c7-b73f-2a4727935dee" providerId="ADAL" clId="{D637586D-ACCF-4952-81F6-E9CE85D71F93}" dt="2024-01-23T23:48:32.102" v="894"/>
        <pc:sldMkLst>
          <pc:docMk/>
          <pc:sldMk cId="2959380505" sldId="295"/>
        </pc:sldMkLst>
      </pc:sldChg>
      <pc:sldChg chg="modSp mod">
        <pc:chgData name="Jason Lowe" userId="f6464be9-26ca-41c7-b73f-2a4727935dee" providerId="ADAL" clId="{D637586D-ACCF-4952-81F6-E9CE85D71F93}" dt="2024-01-23T23:38:28.150" v="682" actId="20577"/>
        <pc:sldMkLst>
          <pc:docMk/>
          <pc:sldMk cId="1879922249" sldId="296"/>
        </pc:sldMkLst>
        <pc:spChg chg="mod">
          <ac:chgData name="Jason Lowe" userId="f6464be9-26ca-41c7-b73f-2a4727935dee" providerId="ADAL" clId="{D637586D-ACCF-4952-81F6-E9CE85D71F93}" dt="2024-01-23T23:38:28.150" v="682" actId="20577"/>
          <ac:spMkLst>
            <pc:docMk/>
            <pc:sldMk cId="1879922249" sldId="296"/>
            <ac:spMk id="9" creationId="{BF34FA3D-647E-18C0-B133-A77B87CB2B18}"/>
          </ac:spMkLst>
        </pc:spChg>
      </pc:sldChg>
      <pc:sldChg chg="modSp mod setBg">
        <pc:chgData name="Jason Lowe" userId="f6464be9-26ca-41c7-b73f-2a4727935dee" providerId="ADAL" clId="{D637586D-ACCF-4952-81F6-E9CE85D71F93}" dt="2024-01-23T23:49:29.028" v="898"/>
        <pc:sldMkLst>
          <pc:docMk/>
          <pc:sldMk cId="2289427918" sldId="297"/>
        </pc:sldMkLst>
        <pc:spChg chg="mod">
          <ac:chgData name="Jason Lowe" userId="f6464be9-26ca-41c7-b73f-2a4727935dee" providerId="ADAL" clId="{D637586D-ACCF-4952-81F6-E9CE85D71F93}" dt="2024-01-23T23:44:22.401" v="855" actId="20577"/>
          <ac:spMkLst>
            <pc:docMk/>
            <pc:sldMk cId="2289427918" sldId="297"/>
            <ac:spMk id="9" creationId="{BF34FA3D-647E-18C0-B133-A77B87CB2B18}"/>
          </ac:spMkLst>
        </pc:spChg>
      </pc:sldChg>
      <pc:sldChg chg="modSp mod">
        <pc:chgData name="Jason Lowe" userId="f6464be9-26ca-41c7-b73f-2a4727935dee" providerId="ADAL" clId="{D637586D-ACCF-4952-81F6-E9CE85D71F93}" dt="2024-01-23T23:49:49.378" v="903" actId="1076"/>
        <pc:sldMkLst>
          <pc:docMk/>
          <pc:sldMk cId="963129430" sldId="299"/>
        </pc:sldMkLst>
        <pc:spChg chg="mod">
          <ac:chgData name="Jason Lowe" userId="f6464be9-26ca-41c7-b73f-2a4727935dee" providerId="ADAL" clId="{D637586D-ACCF-4952-81F6-E9CE85D71F93}" dt="2024-01-23T23:49:49.378" v="903" actId="1076"/>
          <ac:spMkLst>
            <pc:docMk/>
            <pc:sldMk cId="963129430" sldId="299"/>
            <ac:spMk id="7" creationId="{D4CDF865-345B-7B0B-9840-F4A87B16ACBB}"/>
          </ac:spMkLst>
        </pc:spChg>
      </pc:sldChg>
      <pc:sldChg chg="modSp mod">
        <pc:chgData name="Jason Lowe" userId="f6464be9-26ca-41c7-b73f-2a4727935dee" providerId="ADAL" clId="{D637586D-ACCF-4952-81F6-E9CE85D71F93}" dt="2024-01-23T23:25:53.182" v="239" actId="1076"/>
        <pc:sldMkLst>
          <pc:docMk/>
          <pc:sldMk cId="499683092" sldId="300"/>
        </pc:sldMkLst>
        <pc:spChg chg="mod">
          <ac:chgData name="Jason Lowe" userId="f6464be9-26ca-41c7-b73f-2a4727935dee" providerId="ADAL" clId="{D637586D-ACCF-4952-81F6-E9CE85D71F93}" dt="2024-01-23T23:25:53.182" v="239" actId="1076"/>
          <ac:spMkLst>
            <pc:docMk/>
            <pc:sldMk cId="499683092" sldId="300"/>
            <ac:spMk id="3" creationId="{95B371F2-DBA5-415A-82C8-651F587B857A}"/>
          </ac:spMkLst>
        </pc:spChg>
      </pc:sldChg>
      <pc:sldChg chg="modSp mod">
        <pc:chgData name="Jason Lowe" userId="f6464be9-26ca-41c7-b73f-2a4727935dee" providerId="ADAL" clId="{D637586D-ACCF-4952-81F6-E9CE85D71F93}" dt="2024-01-23T23:33:33.723" v="528" actId="20577"/>
        <pc:sldMkLst>
          <pc:docMk/>
          <pc:sldMk cId="450927416" sldId="301"/>
        </pc:sldMkLst>
        <pc:spChg chg="mod">
          <ac:chgData name="Jason Lowe" userId="f6464be9-26ca-41c7-b73f-2a4727935dee" providerId="ADAL" clId="{D637586D-ACCF-4952-81F6-E9CE85D71F93}" dt="2024-01-23T23:33:33.723" v="528" actId="20577"/>
          <ac:spMkLst>
            <pc:docMk/>
            <pc:sldMk cId="450927416" sldId="301"/>
            <ac:spMk id="9" creationId="{BF34FA3D-647E-18C0-B133-A77B87CB2B18}"/>
          </ac:spMkLst>
        </pc:spChg>
      </pc:sldChg>
      <pc:sldChg chg="addSp modSp add mod">
        <pc:chgData name="Jason Lowe" userId="f6464be9-26ca-41c7-b73f-2a4727935dee" providerId="ADAL" clId="{D637586D-ACCF-4952-81F6-E9CE85D71F93}" dt="2024-01-23T23:51:16.321" v="904"/>
        <pc:sldMkLst>
          <pc:docMk/>
          <pc:sldMk cId="2959213178" sldId="302"/>
        </pc:sldMkLst>
        <pc:spChg chg="add mod">
          <ac:chgData name="Jason Lowe" userId="f6464be9-26ca-41c7-b73f-2a4727935dee" providerId="ADAL" clId="{D637586D-ACCF-4952-81F6-E9CE85D71F93}" dt="2024-01-23T23:51:16.321" v="904"/>
          <ac:spMkLst>
            <pc:docMk/>
            <pc:sldMk cId="2959213178" sldId="302"/>
            <ac:spMk id="2" creationId="{51B70FB4-38C3-B4D8-664A-073B1ABBAED0}"/>
          </ac:spMkLst>
        </pc:spChg>
        <pc:spChg chg="mod">
          <ac:chgData name="Jason Lowe" userId="f6464be9-26ca-41c7-b73f-2a4727935dee" providerId="ADAL" clId="{D637586D-ACCF-4952-81F6-E9CE85D71F93}" dt="2024-01-23T23:25:38.835" v="238" actId="1076"/>
          <ac:spMkLst>
            <pc:docMk/>
            <pc:sldMk cId="2959213178" sldId="302"/>
            <ac:spMk id="3" creationId="{95B371F2-DBA5-415A-82C8-651F587B85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13F4A-44ED-4D27-8815-8D7D23F4E36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B7002-F36A-4830-8985-EC869FC0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5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B7002-F36A-4830-8985-EC869FC059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7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B7002-F36A-4830-8985-EC869FC059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6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Evaluating, Paying attention,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B7002-F36A-4830-8985-EC869FC059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2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A4B3-C6C2-31A7-7699-A3A70EEF3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F2FC1-494D-3088-079F-373F89944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BB698-9122-BAB3-91E6-689379F5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17AA5-379D-F4F7-988C-9FB20182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EBC7C-AD0B-050B-52F8-3B2753EA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0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23E2-26FA-71CB-2CA3-C7727218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E0362-9FAA-B093-D58C-EC8D853C4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2F578-7852-F5D9-44ED-81122424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F59E0-EE5C-410B-EF69-FC94ED15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4C9EE-2C48-0C6B-E77E-11CB1FF1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87731-46E3-1BB3-FD8D-C928B6A96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FF2C1-3ED9-4A10-D945-CD3913EDC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8F0F5-95F4-1F08-CA44-C0753A98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2D19F-F9B1-D432-FFB2-E7EC329B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45678-BF16-BC71-EBD6-41E3FFE8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4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52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419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8542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5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6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DE8A-F3D7-71A8-94CC-26174DC3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EB9B-F7B8-9661-A0A9-A56F47CE0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D9AA2-132A-77EE-1B3F-F600CF42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6ACA7-A9EE-01B4-ED7E-307425B6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52AA3-C9E4-D771-E544-9C31E551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1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7F2A-F5D0-8967-E4CE-64D703BE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74BD5-3C69-8111-D77F-BDD19EB74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05395-CA0D-BC29-D8A1-0851F4A5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CC273-17B1-1959-B370-D1378F70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038F5-315E-F965-7D1B-6176A719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AEE2-A970-5BA8-D4DE-C8A7F131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6C986-CE59-CE8D-6EB2-83AEE3BF8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56175-0673-B6DF-FFBC-0DCB15575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C508D-FDA7-32E1-B5E3-D3B27D51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A1532-6953-9390-89D4-56420157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58900-0DAA-0499-C067-E3E291B2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6F09-040C-FEDA-ED74-8B2857DF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2AC43-299E-75EF-3E4D-8962184BE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11F76-2FAB-980F-7F30-6A659FCC6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F089ED-72A5-FB9C-DBAE-09C4302FF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0C47A-ABB8-3248-0ECC-3E1A74A37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D8DD7-A1B1-7D79-607C-CBBBA786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B22A2-822D-9130-1C27-7279310D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61D57-A0C2-CA14-BA3F-A96ED845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8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41F8-DF76-3087-EB88-36556D9C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85F4A-324A-6259-9747-ECB2360D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97E91-062D-B1F9-5E9E-3FF2963D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80E12-4897-AC30-F1F0-65BA28A1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E995C-D004-3B6E-D06B-82562EDC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CDB25-B702-9B71-334E-D6568655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2397D-715F-811F-DE66-A27A15E2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DB8D-E9AF-7E24-5F5C-2B93BFE8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D16EE-B897-5A70-DAD2-16BBB6178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29F1C-F540-74D0-E8B6-3F19DC20C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C59B2-35BE-ED28-D44C-8B4E97E6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1A1C3-B7A7-AC3D-710D-EC0159C9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56185-878F-7A29-5211-DA8E6D76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0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8D35-61E8-0492-8F92-43D4A5D2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EC024-28C5-A26E-B51C-D587CA74A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E4FD6-96F2-980C-098D-763F67FF0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6712F-A138-C977-CD4C-55F2E260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C3DC7-BC09-ADDD-3537-5CFEFCD4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C3A65-A859-BB95-6EA3-ED6702FF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9F510-7B2E-017C-B2D9-B84B9F8C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26239-CCFC-EAAE-915F-3DC1244A2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44A94-A44A-31E6-3FEA-D7D77CEA7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CEE05-B9DE-4A12-94F4-3A6F1DDB1B0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F253B-4153-F6CA-25C3-0934D2876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E651-7EC2-93A2-AFB9-E2B6E647E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1EDE6-BFBC-4145-9296-8DB45AAC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6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56" y="815193"/>
            <a:ext cx="5181486" cy="2746795"/>
          </a:xfrm>
        </p:spPr>
        <p:txBody>
          <a:bodyPr>
            <a:normAutofit fontScale="90000"/>
          </a:bodyPr>
          <a:lstStyle/>
          <a:p>
            <a:r>
              <a:rPr lang="en-US" dirty="0"/>
              <a:t>Stress Management, Self-Care &amp; Mindfulness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9456" y="4888406"/>
            <a:ext cx="2596438" cy="964620"/>
          </a:xfrm>
        </p:spPr>
        <p:txBody>
          <a:bodyPr/>
          <a:lstStyle/>
          <a:p>
            <a:r>
              <a:rPr lang="en-US" dirty="0"/>
              <a:t>Jason W. Lowe</a:t>
            </a:r>
          </a:p>
          <a:p>
            <a:r>
              <a:rPr lang="en-US" dirty="0"/>
              <a:t>Clinical Counselor, LPC</a:t>
            </a:r>
          </a:p>
          <a:p>
            <a:r>
              <a:rPr lang="en-US" dirty="0"/>
              <a:t>Heritage Counseling Center</a:t>
            </a:r>
          </a:p>
          <a:p>
            <a:endParaRPr lang="en-US" dirty="0"/>
          </a:p>
        </p:txBody>
      </p:sp>
      <p:pic>
        <p:nvPicPr>
          <p:cNvPr id="10" name="Picture Placeholder 9" descr="beauty products on a table with accent leaves">
            <a:extLst>
              <a:ext uri="{FF2B5EF4-FFF2-40B4-BE49-F238E27FC236}">
                <a16:creationId xmlns:a16="http://schemas.microsoft.com/office/drawing/2014/main" id="{989DB536-6819-4D2C-B0DB-D6649F94F6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9934" y="815193"/>
            <a:ext cx="4020286" cy="4658264"/>
          </a:xfr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857C4C6-C0EE-A43C-DCCB-0F0B7948F9C9}"/>
              </a:ext>
            </a:extLst>
          </p:cNvPr>
          <p:cNvSpPr txBox="1"/>
          <p:nvPr/>
        </p:nvSpPr>
        <p:spPr>
          <a:xfrm>
            <a:off x="5819899" y="212241"/>
            <a:ext cx="19247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 Light"/>
                <a:ea typeface="+mn-ea"/>
                <a:cs typeface="+mn-cs"/>
              </a:rPr>
              <a:t>03</a:t>
            </a:r>
            <a:endParaRPr lang="en-US" dirty="0"/>
          </a:p>
        </p:txBody>
      </p:sp>
      <p:pic>
        <p:nvPicPr>
          <p:cNvPr id="13" name="Picture Placeholder 12" descr="pink flower">
            <a:extLst>
              <a:ext uri="{FF2B5EF4-FFF2-40B4-BE49-F238E27FC236}">
                <a16:creationId xmlns:a16="http://schemas.microsoft.com/office/drawing/2014/main" id="{51A5A3C0-E655-407D-9CFE-9E0D62FA16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147" y="-31173"/>
            <a:ext cx="3938588" cy="6400800"/>
          </a:xfr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98076-4C51-0406-FF13-C09A843A99FE}"/>
              </a:ext>
            </a:extLst>
          </p:cNvPr>
          <p:cNvSpPr txBox="1"/>
          <p:nvPr/>
        </p:nvSpPr>
        <p:spPr>
          <a:xfrm>
            <a:off x="3048000" y="32304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34FA3D-647E-18C0-B133-A77B87CB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858000"/>
            <a:ext cx="6632700" cy="22374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b="1" dirty="0"/>
              <a:t>Mindfulness – Four P’s</a:t>
            </a:r>
            <a:br>
              <a:rPr lang="en-US" sz="4800" dirty="0"/>
            </a:br>
            <a:r>
              <a:rPr lang="en-US" sz="4800" dirty="0"/>
              <a:t>Prepare</a:t>
            </a:r>
            <a:br>
              <a:rPr lang="en-US" sz="4800" dirty="0"/>
            </a:br>
            <a:r>
              <a:rPr lang="en-US" sz="4800" b="1" u="sng" dirty="0"/>
              <a:t>Pause</a:t>
            </a:r>
            <a:br>
              <a:rPr lang="en-US" sz="4800" dirty="0"/>
            </a:br>
            <a:r>
              <a:rPr lang="en-US" sz="4800" dirty="0"/>
              <a:t>Process</a:t>
            </a:r>
            <a:br>
              <a:rPr lang="en-US" sz="4800" dirty="0"/>
            </a:br>
            <a:r>
              <a:rPr lang="en-US" sz="4800" dirty="0"/>
              <a:t>Proceed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B71DA-F0C7-C9B7-3CD1-9EC050E972CA}"/>
              </a:ext>
            </a:extLst>
          </p:cNvPr>
          <p:cNvSpPr txBox="1"/>
          <p:nvPr/>
        </p:nvSpPr>
        <p:spPr>
          <a:xfrm>
            <a:off x="5819899" y="550648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Managing Stress</a:t>
            </a:r>
          </a:p>
        </p:txBody>
      </p:sp>
    </p:spTree>
    <p:extLst>
      <p:ext uri="{BB962C8B-B14F-4D97-AF65-F5344CB8AC3E}">
        <p14:creationId xmlns:p14="http://schemas.microsoft.com/office/powerpoint/2010/main" val="295938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857C4C6-C0EE-A43C-DCCB-0F0B7948F9C9}"/>
              </a:ext>
            </a:extLst>
          </p:cNvPr>
          <p:cNvSpPr txBox="1"/>
          <p:nvPr/>
        </p:nvSpPr>
        <p:spPr>
          <a:xfrm>
            <a:off x="5819899" y="212241"/>
            <a:ext cx="19247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 Light"/>
                <a:ea typeface="+mn-ea"/>
                <a:cs typeface="+mn-cs"/>
              </a:rPr>
              <a:t>03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98076-4C51-0406-FF13-C09A843A99FE}"/>
              </a:ext>
            </a:extLst>
          </p:cNvPr>
          <p:cNvSpPr txBox="1"/>
          <p:nvPr/>
        </p:nvSpPr>
        <p:spPr>
          <a:xfrm>
            <a:off x="3048000" y="32304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34FA3D-647E-18C0-B133-A77B87CB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167" y="1997198"/>
            <a:ext cx="6526732" cy="2237467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Pausing Skills </a:t>
            </a:r>
            <a:br>
              <a:rPr lang="en-US" dirty="0"/>
            </a:br>
            <a:r>
              <a:rPr lang="en-US" sz="3200" dirty="0"/>
              <a:t>∙ </a:t>
            </a:r>
            <a:r>
              <a:rPr lang="en-US" sz="3100" dirty="0"/>
              <a:t>Realizing something’s effecting us by…</a:t>
            </a:r>
            <a:br>
              <a:rPr lang="en-US" sz="3100" dirty="0"/>
            </a:br>
            <a:r>
              <a:rPr lang="en-US" sz="3200" dirty="0"/>
              <a:t>∙ </a:t>
            </a:r>
            <a:r>
              <a:rPr lang="en-US" sz="3100" dirty="0"/>
              <a:t>Reading our clues (Body, Mind, Emotions) </a:t>
            </a:r>
            <a:br>
              <a:rPr lang="en-US" sz="3100" dirty="0"/>
            </a:br>
            <a:r>
              <a:rPr lang="en-US" sz="3200" dirty="0"/>
              <a:t>∙ </a:t>
            </a:r>
            <a:r>
              <a:rPr lang="en-US" sz="3100" dirty="0"/>
              <a:t>Relaxing, Regulating, &amp; Resetting </a:t>
            </a:r>
            <a:br>
              <a:rPr lang="en-US" sz="1100" dirty="0"/>
            </a:b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B71DA-F0C7-C9B7-3CD1-9EC050E972CA}"/>
              </a:ext>
            </a:extLst>
          </p:cNvPr>
          <p:cNvSpPr txBox="1"/>
          <p:nvPr/>
        </p:nvSpPr>
        <p:spPr>
          <a:xfrm>
            <a:off x="5819899" y="550648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Managing Stress</a:t>
            </a:r>
          </a:p>
        </p:txBody>
      </p:sp>
      <p:pic>
        <p:nvPicPr>
          <p:cNvPr id="6" name="Picture Placeholder 28" descr="sunflower">
            <a:extLst>
              <a:ext uri="{FF2B5EF4-FFF2-40B4-BE49-F238E27FC236}">
                <a16:creationId xmlns:a16="http://schemas.microsoft.com/office/drawing/2014/main" id="{C33B7120-9B9D-4450-59E6-64869CEEC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256" y="550648"/>
            <a:ext cx="3938587" cy="43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857C4C6-C0EE-A43C-DCCB-0F0B7948F9C9}"/>
              </a:ext>
            </a:extLst>
          </p:cNvPr>
          <p:cNvSpPr txBox="1"/>
          <p:nvPr/>
        </p:nvSpPr>
        <p:spPr>
          <a:xfrm>
            <a:off x="5819899" y="212241"/>
            <a:ext cx="19247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 Light"/>
                <a:ea typeface="+mn-ea"/>
                <a:cs typeface="+mn-cs"/>
              </a:rPr>
              <a:t>03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34FA3D-647E-18C0-B133-A77B87CB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75" y="1811399"/>
            <a:ext cx="6808900" cy="2533340"/>
          </a:xfrm>
        </p:spPr>
        <p:txBody>
          <a:bodyPr>
            <a:normAutofit fontScale="90000"/>
          </a:bodyPr>
          <a:lstStyle/>
          <a:p>
            <a:r>
              <a:rPr lang="en-US" sz="4800" b="1" u="sng" dirty="0"/>
              <a:t>Benefits of </a:t>
            </a:r>
            <a:r>
              <a:rPr lang="en-US" sz="4900" b="1" u="sng" dirty="0"/>
              <a:t>“Box Breathing”</a:t>
            </a:r>
            <a:br>
              <a:rPr lang="en-US" sz="3600" u="sng" dirty="0"/>
            </a:br>
            <a:r>
              <a:rPr lang="en-US" sz="3600" b="1" u="sng" dirty="0"/>
              <a:t>Decreased</a:t>
            </a:r>
            <a:r>
              <a:rPr lang="en-US" sz="3600" dirty="0"/>
              <a:t>…stress, pain, heart-rate</a:t>
            </a:r>
            <a:br>
              <a:rPr lang="en-US" sz="3600" dirty="0"/>
            </a:br>
            <a:r>
              <a:rPr lang="en-US" sz="3600" dirty="0"/>
              <a:t>cortisol levels, blood pressure, toxins </a:t>
            </a:r>
            <a:br>
              <a:rPr lang="en-US" sz="3600" dirty="0"/>
            </a:br>
            <a:r>
              <a:rPr lang="en-US" sz="3600" b="1" u="sng" dirty="0"/>
              <a:t>Increased</a:t>
            </a:r>
            <a:r>
              <a:rPr lang="en-US" sz="3600" dirty="0"/>
              <a:t>…calm, endorphin levels, </a:t>
            </a:r>
            <a:br>
              <a:rPr lang="en-US" sz="3600" dirty="0"/>
            </a:br>
            <a:r>
              <a:rPr lang="en-US" sz="3600" dirty="0"/>
              <a:t>ability to reason, immunity, posture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B71DA-F0C7-C9B7-3CD1-9EC050E972CA}"/>
              </a:ext>
            </a:extLst>
          </p:cNvPr>
          <p:cNvSpPr txBox="1"/>
          <p:nvPr/>
        </p:nvSpPr>
        <p:spPr>
          <a:xfrm>
            <a:off x="5819899" y="550648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Managing Stress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16FA9-0704-60F2-7034-197EEF31212C}"/>
              </a:ext>
            </a:extLst>
          </p:cNvPr>
          <p:cNvSpPr txBox="1"/>
          <p:nvPr/>
        </p:nvSpPr>
        <p:spPr>
          <a:xfrm>
            <a:off x="962118" y="1626733"/>
            <a:ext cx="435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Breath in the mouth for 4 seconds…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184E8-268B-96BD-90E6-271B7D0C16A8}"/>
              </a:ext>
            </a:extLst>
          </p:cNvPr>
          <p:cNvSpPr txBox="1"/>
          <p:nvPr/>
        </p:nvSpPr>
        <p:spPr>
          <a:xfrm>
            <a:off x="3559447" y="5728417"/>
            <a:ext cx="435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…Breath o</a:t>
            </a:r>
            <a:r>
              <a:rPr lang="en-US" dirty="0"/>
              <a:t>ut the nose for 4 seconds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97914F-42FF-B2AE-C5DF-9FE5B7177225}"/>
              </a:ext>
            </a:extLst>
          </p:cNvPr>
          <p:cNvSpPr txBox="1"/>
          <p:nvPr/>
        </p:nvSpPr>
        <p:spPr>
          <a:xfrm rot="5400000">
            <a:off x="5628955" y="4127152"/>
            <a:ext cx="435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HOLD for 4 seconds…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D1299-1684-EC72-08ED-DAE682250BCD}"/>
              </a:ext>
            </a:extLst>
          </p:cNvPr>
          <p:cNvSpPr txBox="1"/>
          <p:nvPr/>
        </p:nvSpPr>
        <p:spPr>
          <a:xfrm rot="16200000">
            <a:off x="-1397712" y="4127152"/>
            <a:ext cx="435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HOLD for 4 seconds…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58115-C38D-67CD-2466-58DE1731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099" y="4227897"/>
            <a:ext cx="2266487" cy="1869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79B9C5-D16B-5401-82EA-11C2DFCD6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198" y="1837840"/>
            <a:ext cx="2279388" cy="20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857C4C6-C0EE-A43C-DCCB-0F0B7948F9C9}"/>
              </a:ext>
            </a:extLst>
          </p:cNvPr>
          <p:cNvSpPr txBox="1"/>
          <p:nvPr/>
        </p:nvSpPr>
        <p:spPr>
          <a:xfrm>
            <a:off x="5819899" y="212241"/>
            <a:ext cx="19247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 Light"/>
                <a:ea typeface="+mn-ea"/>
                <a:cs typeface="+mn-cs"/>
              </a:rPr>
              <a:t>03</a:t>
            </a:r>
            <a:endParaRPr lang="en-US" dirty="0"/>
          </a:p>
        </p:txBody>
      </p:sp>
      <p:pic>
        <p:nvPicPr>
          <p:cNvPr id="13" name="Picture Placeholder 12" descr="pink flower">
            <a:extLst>
              <a:ext uri="{FF2B5EF4-FFF2-40B4-BE49-F238E27FC236}">
                <a16:creationId xmlns:a16="http://schemas.microsoft.com/office/drawing/2014/main" id="{51A5A3C0-E655-407D-9CFE-9E0D62FA16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147" y="-31173"/>
            <a:ext cx="3938588" cy="6400800"/>
          </a:xfr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98076-4C51-0406-FF13-C09A843A99FE}"/>
              </a:ext>
            </a:extLst>
          </p:cNvPr>
          <p:cNvSpPr txBox="1"/>
          <p:nvPr/>
        </p:nvSpPr>
        <p:spPr>
          <a:xfrm>
            <a:off x="3048000" y="32304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34FA3D-647E-18C0-B133-A77B87CB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858000"/>
            <a:ext cx="6632700" cy="22374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b="1" dirty="0"/>
              <a:t>Mindfulness – Four P’s</a:t>
            </a:r>
            <a:br>
              <a:rPr lang="en-US" sz="4800" dirty="0"/>
            </a:br>
            <a:r>
              <a:rPr lang="en-US" sz="4800" dirty="0"/>
              <a:t>Prepare</a:t>
            </a:r>
            <a:br>
              <a:rPr lang="en-US" sz="4800" dirty="0"/>
            </a:br>
            <a:r>
              <a:rPr lang="en-US" sz="4800" dirty="0"/>
              <a:t>Pause</a:t>
            </a:r>
            <a:br>
              <a:rPr lang="en-US" sz="4800" dirty="0"/>
            </a:br>
            <a:r>
              <a:rPr lang="en-US" sz="4800" b="1" u="sng" dirty="0"/>
              <a:t>Process</a:t>
            </a:r>
            <a:br>
              <a:rPr lang="en-US" sz="4800" dirty="0"/>
            </a:br>
            <a:r>
              <a:rPr lang="en-US" sz="4800" dirty="0"/>
              <a:t>Proceed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B71DA-F0C7-C9B7-3CD1-9EC050E972CA}"/>
              </a:ext>
            </a:extLst>
          </p:cNvPr>
          <p:cNvSpPr txBox="1"/>
          <p:nvPr/>
        </p:nvSpPr>
        <p:spPr>
          <a:xfrm>
            <a:off x="5819899" y="550648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Managing Stress</a:t>
            </a:r>
          </a:p>
        </p:txBody>
      </p:sp>
    </p:spTree>
    <p:extLst>
      <p:ext uri="{BB962C8B-B14F-4D97-AF65-F5344CB8AC3E}">
        <p14:creationId xmlns:p14="http://schemas.microsoft.com/office/powerpoint/2010/main" val="411606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857C4C6-C0EE-A43C-DCCB-0F0B7948F9C9}"/>
              </a:ext>
            </a:extLst>
          </p:cNvPr>
          <p:cNvSpPr txBox="1"/>
          <p:nvPr/>
        </p:nvSpPr>
        <p:spPr>
          <a:xfrm>
            <a:off x="5819899" y="212241"/>
            <a:ext cx="19247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 Light"/>
                <a:ea typeface="+mn-ea"/>
                <a:cs typeface="+mn-cs"/>
              </a:rPr>
              <a:t>03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34FA3D-647E-18C0-B133-A77B87CB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368" y="1884182"/>
            <a:ext cx="6534363" cy="2237467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Processing Skills </a:t>
            </a:r>
            <a:br>
              <a:rPr lang="en-US" dirty="0"/>
            </a:br>
            <a:r>
              <a:rPr lang="en-US" sz="3200" dirty="0"/>
              <a:t>∙ </a:t>
            </a:r>
            <a:r>
              <a:rPr lang="en-US" sz="3100" dirty="0"/>
              <a:t>Reflecting objectively on feelings</a:t>
            </a:r>
            <a:br>
              <a:rPr lang="en-US" sz="3100" dirty="0"/>
            </a:br>
            <a:r>
              <a:rPr lang="en-US" sz="3200" dirty="0"/>
              <a:t>∙ </a:t>
            </a:r>
            <a:r>
              <a:rPr lang="en-US" sz="3100" dirty="0"/>
              <a:t>Refuting what </a:t>
            </a:r>
            <a:r>
              <a:rPr lang="en-US" sz="3100" i="1" dirty="0"/>
              <a:t>isn’t</a:t>
            </a:r>
            <a:r>
              <a:rPr lang="en-US" sz="3100" dirty="0"/>
              <a:t> true</a:t>
            </a:r>
            <a:br>
              <a:rPr lang="en-US" sz="3100" dirty="0"/>
            </a:br>
            <a:r>
              <a:rPr lang="en-US" sz="3200" dirty="0"/>
              <a:t>∙ </a:t>
            </a:r>
            <a:r>
              <a:rPr lang="en-US" sz="3100" dirty="0"/>
              <a:t>Reframing with what </a:t>
            </a:r>
            <a:r>
              <a:rPr lang="en-US" sz="3100" i="1" dirty="0"/>
              <a:t>is</a:t>
            </a:r>
            <a:r>
              <a:rPr lang="en-US" sz="3100" dirty="0"/>
              <a:t> true </a:t>
            </a:r>
            <a:br>
              <a:rPr lang="en-US" dirty="0"/>
            </a:br>
            <a:br>
              <a:rPr lang="en-US" dirty="0"/>
            </a:br>
            <a:br>
              <a:rPr lang="en-US" sz="3100" dirty="0"/>
            </a:b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B71DA-F0C7-C9B7-3CD1-9EC050E972CA}"/>
              </a:ext>
            </a:extLst>
          </p:cNvPr>
          <p:cNvSpPr txBox="1"/>
          <p:nvPr/>
        </p:nvSpPr>
        <p:spPr>
          <a:xfrm>
            <a:off x="5819899" y="550648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Managing Stress</a:t>
            </a:r>
          </a:p>
        </p:txBody>
      </p:sp>
      <p:pic>
        <p:nvPicPr>
          <p:cNvPr id="5" name="Picture Placeholder 28" descr="sunflower">
            <a:extLst>
              <a:ext uri="{FF2B5EF4-FFF2-40B4-BE49-F238E27FC236}">
                <a16:creationId xmlns:a16="http://schemas.microsoft.com/office/drawing/2014/main" id="{6747F0A8-F2DC-CC81-2CFB-A13C521AE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256" y="550648"/>
            <a:ext cx="3938587" cy="43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2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857C4C6-C0EE-A43C-DCCB-0F0B7948F9C9}"/>
              </a:ext>
            </a:extLst>
          </p:cNvPr>
          <p:cNvSpPr txBox="1"/>
          <p:nvPr/>
        </p:nvSpPr>
        <p:spPr>
          <a:xfrm>
            <a:off x="5819899" y="212241"/>
            <a:ext cx="19247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 Light"/>
                <a:ea typeface="+mn-ea"/>
                <a:cs typeface="+mn-cs"/>
              </a:rPr>
              <a:t>03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34FA3D-647E-18C0-B133-A77B87CB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858000"/>
            <a:ext cx="6632700" cy="22374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b="1" dirty="0"/>
              <a:t>Mindfulness – Four P’s</a:t>
            </a:r>
            <a:br>
              <a:rPr lang="en-US" sz="4800" dirty="0"/>
            </a:br>
            <a:r>
              <a:rPr lang="en-US" sz="4800" dirty="0"/>
              <a:t>Prepare</a:t>
            </a:r>
            <a:br>
              <a:rPr lang="en-US" sz="4800" dirty="0"/>
            </a:br>
            <a:r>
              <a:rPr lang="en-US" sz="4800" dirty="0"/>
              <a:t>Pause</a:t>
            </a:r>
            <a:br>
              <a:rPr lang="en-US" sz="4800" dirty="0"/>
            </a:br>
            <a:r>
              <a:rPr lang="en-US" sz="4800" dirty="0"/>
              <a:t>Process</a:t>
            </a:r>
            <a:br>
              <a:rPr lang="en-US" sz="4800" dirty="0"/>
            </a:br>
            <a:r>
              <a:rPr lang="en-US" sz="4800" b="1" u="sng" dirty="0"/>
              <a:t>Proceed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B71DA-F0C7-C9B7-3CD1-9EC050E972CA}"/>
              </a:ext>
            </a:extLst>
          </p:cNvPr>
          <p:cNvSpPr txBox="1"/>
          <p:nvPr/>
        </p:nvSpPr>
        <p:spPr>
          <a:xfrm>
            <a:off x="5819899" y="550648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Managing Stress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AEE4D-A0FE-E26E-590A-D3F76512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81" y="1858000"/>
            <a:ext cx="2986794" cy="2140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7DE182-6DA2-2E14-A83F-CC65FB2D8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09" y="4309481"/>
            <a:ext cx="2952666" cy="15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857C4C6-C0EE-A43C-DCCB-0F0B7948F9C9}"/>
              </a:ext>
            </a:extLst>
          </p:cNvPr>
          <p:cNvSpPr txBox="1"/>
          <p:nvPr/>
        </p:nvSpPr>
        <p:spPr>
          <a:xfrm>
            <a:off x="5819899" y="212241"/>
            <a:ext cx="19247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 Light"/>
                <a:ea typeface="+mn-ea"/>
                <a:cs typeface="+mn-cs"/>
              </a:rPr>
              <a:t>03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34FA3D-647E-18C0-B133-A77B87CB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724" y="1904731"/>
            <a:ext cx="6585735" cy="2237467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Proceeding Skills </a:t>
            </a:r>
            <a:br>
              <a:rPr lang="en-US" dirty="0"/>
            </a:br>
            <a:r>
              <a:rPr lang="en-US" sz="3200" dirty="0"/>
              <a:t>∙ </a:t>
            </a:r>
            <a:r>
              <a:rPr lang="en-US" sz="3100" dirty="0"/>
              <a:t>Responding (not reacting)</a:t>
            </a:r>
            <a:br>
              <a:rPr lang="en-US" sz="3100" dirty="0"/>
            </a:br>
            <a:r>
              <a:rPr lang="en-US" sz="3200" dirty="0"/>
              <a:t>∙ </a:t>
            </a:r>
            <a:r>
              <a:rPr lang="en-US" sz="3100" dirty="0"/>
              <a:t>Re-engaging (eventually)</a:t>
            </a:r>
            <a:br>
              <a:rPr lang="en-US" sz="900" dirty="0"/>
            </a:br>
            <a:br>
              <a:rPr lang="en-US" sz="900" dirty="0"/>
            </a:br>
            <a:r>
              <a:rPr lang="en-US" sz="900" dirty="0"/>
              <a:t>	                                                                  </a:t>
            </a:r>
            <a:r>
              <a:rPr lang="en-US" sz="3100" b="1" dirty="0"/>
              <a:t>Questions to ask myself…</a:t>
            </a:r>
            <a:br>
              <a:rPr lang="en-US" dirty="0"/>
            </a:br>
            <a:r>
              <a:rPr lang="en-US" dirty="0"/>
              <a:t>		</a:t>
            </a:r>
            <a:r>
              <a:rPr lang="en-US" sz="2200" dirty="0"/>
              <a:t>           What do I need? </a:t>
            </a:r>
            <a:br>
              <a:rPr lang="en-US" sz="2200" dirty="0"/>
            </a:br>
            <a:r>
              <a:rPr lang="en-US" sz="2200" dirty="0"/>
              <a:t>		           How do I want to communicate?</a:t>
            </a:r>
            <a:br>
              <a:rPr lang="en-US" sz="2200" dirty="0"/>
            </a:br>
            <a:r>
              <a:rPr lang="en-US" sz="2200" dirty="0"/>
              <a:t>		           How are my boundaries?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B71DA-F0C7-C9B7-3CD1-9EC050E972CA}"/>
              </a:ext>
            </a:extLst>
          </p:cNvPr>
          <p:cNvSpPr txBox="1"/>
          <p:nvPr/>
        </p:nvSpPr>
        <p:spPr>
          <a:xfrm>
            <a:off x="5819899" y="550648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Managing Stress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25B95A-037C-21A6-3EA6-B613A35BE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54" y="1324364"/>
            <a:ext cx="3985400" cy="2615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98E55-0830-E361-732A-6A4DB5814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54" y="4235431"/>
            <a:ext cx="3985400" cy="20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2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D4CDF865-345B-7B0B-9840-F4A87B16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07" y="914807"/>
            <a:ext cx="7815678" cy="22374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b="1" dirty="0"/>
              <a:t>Mindfulness – The Four P’s</a:t>
            </a:r>
            <a:br>
              <a:rPr lang="en-US" sz="4800" dirty="0"/>
            </a:br>
            <a:r>
              <a:rPr lang="en-US" sz="4800" dirty="0"/>
              <a:t>Prepare, Pause</a:t>
            </a:r>
            <a:br>
              <a:rPr lang="en-US" sz="4800" dirty="0"/>
            </a:br>
            <a:r>
              <a:rPr lang="en-US" sz="4800" dirty="0"/>
              <a:t>Process, &amp; Proceed</a:t>
            </a:r>
            <a:br>
              <a:rPr lang="en-US" sz="1600" dirty="0"/>
            </a:br>
            <a:br>
              <a:rPr lang="en-US" sz="1600" dirty="0"/>
            </a:br>
            <a:r>
              <a:rPr lang="en-US" sz="4400" dirty="0"/>
              <a:t>∙ </a:t>
            </a:r>
            <a:r>
              <a:rPr lang="en-US" sz="4400" b="1" dirty="0"/>
              <a:t>Which one stands out to you? </a:t>
            </a:r>
            <a:br>
              <a:rPr lang="en-US" sz="4400" b="1" dirty="0"/>
            </a:br>
            <a:r>
              <a:rPr lang="en-US" sz="4400" dirty="0"/>
              <a:t>∙ </a:t>
            </a:r>
            <a:r>
              <a:rPr lang="en-US" sz="4400" b="1" dirty="0"/>
              <a:t>Which one needs attention?</a:t>
            </a:r>
            <a:br>
              <a:rPr lang="en-US" sz="1600" b="1" dirty="0"/>
            </a:br>
            <a:br>
              <a:rPr lang="en-US" sz="1600" b="1" dirty="0"/>
            </a:br>
            <a:r>
              <a:rPr lang="en-US" sz="4400" b="1" dirty="0"/>
              <a:t>This highlights the 5</a:t>
            </a:r>
            <a:r>
              <a:rPr lang="en-US" sz="4400" b="1" baseline="30000" dirty="0"/>
              <a:t>th </a:t>
            </a:r>
            <a:r>
              <a:rPr lang="en-US" sz="4400" b="1" dirty="0"/>
              <a:t>P… </a:t>
            </a:r>
            <a:r>
              <a:rPr lang="en-US" sz="6000" b="1" dirty="0"/>
              <a:t>Practice!</a:t>
            </a:r>
            <a:br>
              <a:rPr lang="en-US" sz="4800" b="1" dirty="0"/>
            </a:b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06BB4-C460-EBDE-37DB-86149862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792" y="1238717"/>
            <a:ext cx="3352799" cy="228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3CA30-4D98-8A34-B258-28D7CF11B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792" y="3824707"/>
            <a:ext cx="3352799" cy="23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2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C3705-39DC-3B43-3415-5A13A7C9D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95861"/>
            <a:ext cx="3542083" cy="235326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0523" y="1359878"/>
            <a:ext cx="6274777" cy="403921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01 Causes of Stress</a:t>
            </a:r>
          </a:p>
          <a:p>
            <a:r>
              <a:rPr lang="en-US" sz="4400" dirty="0"/>
              <a:t>02 Signs of Stress</a:t>
            </a:r>
          </a:p>
          <a:p>
            <a:r>
              <a:rPr lang="en-US" sz="4400" dirty="0"/>
              <a:t>03 Managing Stress    </a:t>
            </a:r>
          </a:p>
          <a:p>
            <a:r>
              <a:rPr lang="en-US" sz="4400" dirty="0"/>
              <a:t>      …through Mindfulness</a:t>
            </a:r>
          </a:p>
          <a:p>
            <a:endParaRPr lang="en-US" sz="4400" dirty="0"/>
          </a:p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Placeholder 28" descr="sunflower">
            <a:extLst>
              <a:ext uri="{FF2B5EF4-FFF2-40B4-BE49-F238E27FC236}">
                <a16:creationId xmlns:a16="http://schemas.microsoft.com/office/drawing/2014/main" id="{E5856583-C2FE-094C-8B3C-4D8977826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513" y="2215671"/>
            <a:ext cx="3263716" cy="35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350" y="472252"/>
            <a:ext cx="2956560" cy="1333500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72252"/>
            <a:ext cx="4953000" cy="13406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Causes of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50" y="1510330"/>
            <a:ext cx="4387655" cy="4391025"/>
          </a:xfrm>
        </p:spPr>
        <p:txBody>
          <a:bodyPr>
            <a:normAutofit/>
          </a:bodyPr>
          <a:lstStyle/>
          <a:p>
            <a:r>
              <a:rPr lang="en-US" sz="3600" dirty="0"/>
              <a:t>What causes stress?</a:t>
            </a:r>
          </a:p>
        </p:txBody>
      </p:sp>
      <p:pic>
        <p:nvPicPr>
          <p:cNvPr id="27" name="Picture Placeholder 26" descr="common foods that can be found in beauty products like coconut, avacado, honey, etc.&#10;">
            <a:extLst>
              <a:ext uri="{FF2B5EF4-FFF2-40B4-BE49-F238E27FC236}">
                <a16:creationId xmlns:a16="http://schemas.microsoft.com/office/drawing/2014/main" id="{FC80FA98-D238-41BC-848B-15F7D2C9D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0300" y="433966"/>
            <a:ext cx="4953000" cy="3090862"/>
          </a:xfrm>
        </p:spPr>
      </p:pic>
      <p:pic>
        <p:nvPicPr>
          <p:cNvPr id="29" name="Picture Placeholder 28" descr="sunflower">
            <a:extLst>
              <a:ext uri="{FF2B5EF4-FFF2-40B4-BE49-F238E27FC236}">
                <a16:creationId xmlns:a16="http://schemas.microsoft.com/office/drawing/2014/main" id="{071DE959-F62C-476A-A8B1-B4C0E3CC7B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1" name="Picture Placeholder 30" descr="pink flower">
            <a:extLst>
              <a:ext uri="{FF2B5EF4-FFF2-40B4-BE49-F238E27FC236}">
                <a16:creationId xmlns:a16="http://schemas.microsoft.com/office/drawing/2014/main" id="{26F59C63-890F-4F30-B979-40A77F09ED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EF76E7-2EBE-4103-B764-AD23619BE076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8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350" y="472252"/>
            <a:ext cx="2956560" cy="1333500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72252"/>
            <a:ext cx="4953000" cy="13406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Causes of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77" y="2383633"/>
            <a:ext cx="5383346" cy="46644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Change  ∙  Lack of Control</a:t>
            </a:r>
          </a:p>
          <a:p>
            <a:pPr algn="ctr"/>
            <a:r>
              <a:rPr lang="en-US" sz="3600" dirty="0"/>
              <a:t>Not enough  ∙  Too much</a:t>
            </a:r>
          </a:p>
          <a:p>
            <a:pPr algn="ctr"/>
            <a:r>
              <a:rPr lang="en-US" sz="3600" dirty="0"/>
              <a:t>Relationships  ∙  Conflict</a:t>
            </a:r>
          </a:p>
          <a:p>
            <a:pPr algn="ctr"/>
            <a:r>
              <a:rPr lang="en-US" sz="3600" dirty="0"/>
              <a:t>Our View of Self  ∙  Triggers</a:t>
            </a:r>
          </a:p>
        </p:txBody>
      </p:sp>
      <p:pic>
        <p:nvPicPr>
          <p:cNvPr id="27" name="Picture Placeholder 26" descr="common foods that can be found in beauty products like coconut, avacado, honey, etc.&#10;">
            <a:extLst>
              <a:ext uri="{FF2B5EF4-FFF2-40B4-BE49-F238E27FC236}">
                <a16:creationId xmlns:a16="http://schemas.microsoft.com/office/drawing/2014/main" id="{FC80FA98-D238-41BC-848B-15F7D2C9D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0300" y="433966"/>
            <a:ext cx="4953000" cy="3090862"/>
          </a:xfrm>
        </p:spPr>
      </p:pic>
      <p:pic>
        <p:nvPicPr>
          <p:cNvPr id="29" name="Picture Placeholder 28" descr="sunflower">
            <a:extLst>
              <a:ext uri="{FF2B5EF4-FFF2-40B4-BE49-F238E27FC236}">
                <a16:creationId xmlns:a16="http://schemas.microsoft.com/office/drawing/2014/main" id="{071DE959-F62C-476A-A8B1-B4C0E3CC7B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1" name="Picture Placeholder 30" descr="pink flower">
            <a:extLst>
              <a:ext uri="{FF2B5EF4-FFF2-40B4-BE49-F238E27FC236}">
                <a16:creationId xmlns:a16="http://schemas.microsoft.com/office/drawing/2014/main" id="{26F59C63-890F-4F30-B979-40A77F09ED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EF76E7-2EBE-4103-B764-AD23619BE076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B70FB4-38C3-B4D8-664A-073B1ABBAED0}"/>
              </a:ext>
            </a:extLst>
          </p:cNvPr>
          <p:cNvSpPr txBox="1">
            <a:spLocks/>
          </p:cNvSpPr>
          <p:nvPr/>
        </p:nvSpPr>
        <p:spPr>
          <a:xfrm>
            <a:off x="133350" y="1510330"/>
            <a:ext cx="4387655" cy="439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What causes stress?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921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350" y="472252"/>
            <a:ext cx="2956560" cy="1333500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72252"/>
            <a:ext cx="4953000" cy="13406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Causes of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50" y="1520604"/>
            <a:ext cx="6076950" cy="4391025"/>
          </a:xfrm>
        </p:spPr>
        <p:txBody>
          <a:bodyPr>
            <a:normAutofit/>
          </a:bodyPr>
          <a:lstStyle/>
          <a:p>
            <a:r>
              <a:rPr lang="en-US" sz="3600" dirty="0"/>
              <a:t>What causes stress?</a:t>
            </a:r>
          </a:p>
          <a:p>
            <a:r>
              <a:rPr lang="en-US" sz="6600" dirty="0"/>
              <a:t>So…</a:t>
            </a:r>
          </a:p>
          <a:p>
            <a:r>
              <a:rPr lang="en-US" sz="6600" dirty="0"/>
              <a:t>   EVERYTHING!</a:t>
            </a:r>
          </a:p>
        </p:txBody>
      </p:sp>
      <p:pic>
        <p:nvPicPr>
          <p:cNvPr id="27" name="Picture Placeholder 26" descr="common foods that can be found in beauty products like coconut, avacado, honey, etc.&#10;">
            <a:extLst>
              <a:ext uri="{FF2B5EF4-FFF2-40B4-BE49-F238E27FC236}">
                <a16:creationId xmlns:a16="http://schemas.microsoft.com/office/drawing/2014/main" id="{FC80FA98-D238-41BC-848B-15F7D2C9D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0300" y="433966"/>
            <a:ext cx="4953000" cy="3090862"/>
          </a:xfrm>
        </p:spPr>
      </p:pic>
      <p:pic>
        <p:nvPicPr>
          <p:cNvPr id="29" name="Picture Placeholder 28" descr="sunflower">
            <a:extLst>
              <a:ext uri="{FF2B5EF4-FFF2-40B4-BE49-F238E27FC236}">
                <a16:creationId xmlns:a16="http://schemas.microsoft.com/office/drawing/2014/main" id="{071DE959-F62C-476A-A8B1-B4C0E3CC7B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1" name="Picture Placeholder 30" descr="pink flower">
            <a:extLst>
              <a:ext uri="{FF2B5EF4-FFF2-40B4-BE49-F238E27FC236}">
                <a16:creationId xmlns:a16="http://schemas.microsoft.com/office/drawing/2014/main" id="{26F59C63-890F-4F30-B979-40A77F09ED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EF76E7-2EBE-4103-B764-AD23619BE076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74BB8A-7BAA-4A6E-9CC4-CB382C68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9458" y="37121"/>
            <a:ext cx="1616227" cy="1111250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055465-EA9F-436E-A0C3-64912E0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543" y="392272"/>
            <a:ext cx="5387097" cy="65532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Signs of Stress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405CFC-DFF0-90E5-E037-776458E688A3}"/>
              </a:ext>
            </a:extLst>
          </p:cNvPr>
          <p:cNvSpPr txBox="1">
            <a:spLocks/>
          </p:cNvSpPr>
          <p:nvPr/>
        </p:nvSpPr>
        <p:spPr>
          <a:xfrm>
            <a:off x="350730" y="1672044"/>
            <a:ext cx="7991604" cy="2737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/>
              <a:t>Body </a:t>
            </a:r>
            <a:r>
              <a:rPr lang="en-US" sz="5200" dirty="0"/>
              <a:t>(Nervous System)  </a:t>
            </a:r>
          </a:p>
          <a:p>
            <a:r>
              <a:rPr lang="en-US" sz="6600" dirty="0"/>
              <a:t>Mind </a:t>
            </a:r>
            <a:r>
              <a:rPr lang="en-US" sz="5200" dirty="0"/>
              <a:t>(Thoughts) </a:t>
            </a:r>
          </a:p>
          <a:p>
            <a:r>
              <a:rPr lang="en-US" sz="6600" dirty="0"/>
              <a:t>Emotions </a:t>
            </a:r>
            <a:r>
              <a:rPr lang="en-US" sz="4800" dirty="0"/>
              <a:t>(Feelings &amp; Mood)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7F242A-911B-E5F7-B433-CA7C20EFFC35}"/>
              </a:ext>
            </a:extLst>
          </p:cNvPr>
          <p:cNvSpPr txBox="1">
            <a:spLocks/>
          </p:cNvSpPr>
          <p:nvPr/>
        </p:nvSpPr>
        <p:spPr>
          <a:xfrm>
            <a:off x="2018779" y="4933017"/>
            <a:ext cx="9642984" cy="114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0" dirty="0"/>
              <a:t>Awareness = Mindfulness</a:t>
            </a:r>
          </a:p>
        </p:txBody>
      </p:sp>
      <p:pic>
        <p:nvPicPr>
          <p:cNvPr id="5" name="Picture Placeholder 28" descr="sunflower">
            <a:extLst>
              <a:ext uri="{FF2B5EF4-FFF2-40B4-BE49-F238E27FC236}">
                <a16:creationId xmlns:a16="http://schemas.microsoft.com/office/drawing/2014/main" id="{6A3713DA-2785-066D-681A-01793123D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2334" y="1478403"/>
            <a:ext cx="2759054" cy="30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1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857C4C6-C0EE-A43C-DCCB-0F0B7948F9C9}"/>
              </a:ext>
            </a:extLst>
          </p:cNvPr>
          <p:cNvSpPr txBox="1"/>
          <p:nvPr/>
        </p:nvSpPr>
        <p:spPr>
          <a:xfrm>
            <a:off x="5819899" y="212241"/>
            <a:ext cx="19247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 Light"/>
                <a:ea typeface="+mn-ea"/>
                <a:cs typeface="+mn-cs"/>
              </a:rPr>
              <a:t>03</a:t>
            </a:r>
            <a:endParaRPr lang="en-US" dirty="0"/>
          </a:p>
        </p:txBody>
      </p:sp>
      <p:pic>
        <p:nvPicPr>
          <p:cNvPr id="13" name="Picture Placeholder 12" descr="pink flower">
            <a:extLst>
              <a:ext uri="{FF2B5EF4-FFF2-40B4-BE49-F238E27FC236}">
                <a16:creationId xmlns:a16="http://schemas.microsoft.com/office/drawing/2014/main" id="{51A5A3C0-E655-407D-9CFE-9E0D62FA16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147" y="-31173"/>
            <a:ext cx="3938588" cy="6400800"/>
          </a:xfr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98076-4C51-0406-FF13-C09A843A99FE}"/>
              </a:ext>
            </a:extLst>
          </p:cNvPr>
          <p:cNvSpPr txBox="1"/>
          <p:nvPr/>
        </p:nvSpPr>
        <p:spPr>
          <a:xfrm>
            <a:off x="3048000" y="32304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34FA3D-647E-18C0-B133-A77B87CB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858000"/>
            <a:ext cx="6632700" cy="22374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b="1" dirty="0"/>
              <a:t>Mindfulness – Four P’s</a:t>
            </a:r>
            <a:br>
              <a:rPr lang="en-US" sz="4800" dirty="0"/>
            </a:br>
            <a:r>
              <a:rPr lang="en-US" sz="4800" dirty="0"/>
              <a:t>Prepare</a:t>
            </a:r>
            <a:br>
              <a:rPr lang="en-US" sz="4800" dirty="0"/>
            </a:br>
            <a:r>
              <a:rPr lang="en-US" sz="4800" dirty="0"/>
              <a:t>Pause</a:t>
            </a:r>
            <a:br>
              <a:rPr lang="en-US" sz="4800" dirty="0"/>
            </a:br>
            <a:r>
              <a:rPr lang="en-US" sz="4800" dirty="0"/>
              <a:t>Process</a:t>
            </a:r>
            <a:br>
              <a:rPr lang="en-US" sz="4800" dirty="0"/>
            </a:br>
            <a:r>
              <a:rPr lang="en-US" sz="4800" dirty="0"/>
              <a:t>Proceed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B71DA-F0C7-C9B7-3CD1-9EC050E972CA}"/>
              </a:ext>
            </a:extLst>
          </p:cNvPr>
          <p:cNvSpPr txBox="1"/>
          <p:nvPr/>
        </p:nvSpPr>
        <p:spPr>
          <a:xfrm>
            <a:off x="5819899" y="550648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Managing Stress</a:t>
            </a:r>
          </a:p>
        </p:txBody>
      </p:sp>
    </p:spTree>
    <p:extLst>
      <p:ext uri="{BB962C8B-B14F-4D97-AF65-F5344CB8AC3E}">
        <p14:creationId xmlns:p14="http://schemas.microsoft.com/office/powerpoint/2010/main" val="348399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857C4C6-C0EE-A43C-DCCB-0F0B7948F9C9}"/>
              </a:ext>
            </a:extLst>
          </p:cNvPr>
          <p:cNvSpPr txBox="1"/>
          <p:nvPr/>
        </p:nvSpPr>
        <p:spPr>
          <a:xfrm>
            <a:off x="5819899" y="212241"/>
            <a:ext cx="19247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 Light"/>
                <a:ea typeface="+mn-ea"/>
                <a:cs typeface="+mn-cs"/>
              </a:rPr>
              <a:t>03</a:t>
            </a:r>
            <a:endParaRPr lang="en-US" dirty="0"/>
          </a:p>
        </p:txBody>
      </p:sp>
      <p:pic>
        <p:nvPicPr>
          <p:cNvPr id="13" name="Picture Placeholder 12" descr="pink flower">
            <a:extLst>
              <a:ext uri="{FF2B5EF4-FFF2-40B4-BE49-F238E27FC236}">
                <a16:creationId xmlns:a16="http://schemas.microsoft.com/office/drawing/2014/main" id="{51A5A3C0-E655-407D-9CFE-9E0D62FA16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147" y="-31173"/>
            <a:ext cx="3938588" cy="6400800"/>
          </a:xfr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98076-4C51-0406-FF13-C09A843A99FE}"/>
              </a:ext>
            </a:extLst>
          </p:cNvPr>
          <p:cNvSpPr txBox="1"/>
          <p:nvPr/>
        </p:nvSpPr>
        <p:spPr>
          <a:xfrm>
            <a:off x="3048000" y="32304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34FA3D-647E-18C0-B133-A77B87CB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858000"/>
            <a:ext cx="6632700" cy="22374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b="1" dirty="0"/>
              <a:t>Mindfulness – Four P’s</a:t>
            </a:r>
            <a:br>
              <a:rPr lang="en-US" sz="4800" dirty="0"/>
            </a:br>
            <a:r>
              <a:rPr lang="en-US" sz="4800" b="1" u="sng" dirty="0"/>
              <a:t>Prepare</a:t>
            </a:r>
            <a:br>
              <a:rPr lang="en-US" sz="4800" dirty="0"/>
            </a:br>
            <a:r>
              <a:rPr lang="en-US" sz="4800" dirty="0"/>
              <a:t>Pause</a:t>
            </a:r>
            <a:br>
              <a:rPr lang="en-US" sz="4800" dirty="0"/>
            </a:br>
            <a:r>
              <a:rPr lang="en-US" sz="4800" dirty="0"/>
              <a:t>Process</a:t>
            </a:r>
            <a:br>
              <a:rPr lang="en-US" sz="4800" dirty="0"/>
            </a:br>
            <a:r>
              <a:rPr lang="en-US" sz="4800" dirty="0"/>
              <a:t>Proceed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B71DA-F0C7-C9B7-3CD1-9EC050E972CA}"/>
              </a:ext>
            </a:extLst>
          </p:cNvPr>
          <p:cNvSpPr txBox="1"/>
          <p:nvPr/>
        </p:nvSpPr>
        <p:spPr>
          <a:xfrm>
            <a:off x="5819899" y="550648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Managing Stress</a:t>
            </a:r>
          </a:p>
        </p:txBody>
      </p:sp>
    </p:spTree>
    <p:extLst>
      <p:ext uri="{BB962C8B-B14F-4D97-AF65-F5344CB8AC3E}">
        <p14:creationId xmlns:p14="http://schemas.microsoft.com/office/powerpoint/2010/main" val="197803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857C4C6-C0EE-A43C-DCCB-0F0B7948F9C9}"/>
              </a:ext>
            </a:extLst>
          </p:cNvPr>
          <p:cNvSpPr txBox="1"/>
          <p:nvPr/>
        </p:nvSpPr>
        <p:spPr>
          <a:xfrm>
            <a:off x="5819899" y="212241"/>
            <a:ext cx="19247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 Light"/>
                <a:ea typeface="+mn-ea"/>
                <a:cs typeface="+mn-cs"/>
              </a:rPr>
              <a:t>03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98076-4C51-0406-FF13-C09A843A99FE}"/>
              </a:ext>
            </a:extLst>
          </p:cNvPr>
          <p:cNvSpPr txBox="1"/>
          <p:nvPr/>
        </p:nvSpPr>
        <p:spPr>
          <a:xfrm>
            <a:off x="3048000" y="32304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34FA3D-647E-18C0-B133-A77B87CB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167" y="1997198"/>
            <a:ext cx="6526732" cy="2237467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Preparing Skills </a:t>
            </a:r>
            <a:br>
              <a:rPr lang="en-US" dirty="0"/>
            </a:br>
            <a:r>
              <a:rPr lang="en-US" sz="3200" dirty="0"/>
              <a:t>∙ </a:t>
            </a:r>
            <a:r>
              <a:rPr lang="en-US" sz="3100" dirty="0"/>
              <a:t>Readiness for what’s Probable &amp; Possible </a:t>
            </a:r>
            <a:br>
              <a:rPr lang="en-US" sz="1100" dirty="0"/>
            </a:b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B71DA-F0C7-C9B7-3CD1-9EC050E972CA}"/>
              </a:ext>
            </a:extLst>
          </p:cNvPr>
          <p:cNvSpPr txBox="1"/>
          <p:nvPr/>
        </p:nvSpPr>
        <p:spPr>
          <a:xfrm>
            <a:off x="5819899" y="550648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Managing Stress</a:t>
            </a:r>
          </a:p>
        </p:txBody>
      </p:sp>
      <p:pic>
        <p:nvPicPr>
          <p:cNvPr id="6" name="Picture Placeholder 28" descr="sunflower">
            <a:extLst>
              <a:ext uri="{FF2B5EF4-FFF2-40B4-BE49-F238E27FC236}">
                <a16:creationId xmlns:a16="http://schemas.microsoft.com/office/drawing/2014/main" id="{C33B7120-9B9D-4450-59E6-64869CEEC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256" y="550648"/>
            <a:ext cx="3938587" cy="43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2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6744</TotalTime>
  <Words>488</Words>
  <Application>Microsoft Office PowerPoint</Application>
  <PresentationFormat>Widescreen</PresentationFormat>
  <Paragraphs>109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Biome Light</vt:lpstr>
      <vt:lpstr>Calibri</vt:lpstr>
      <vt:lpstr>Calibri Light</vt:lpstr>
      <vt:lpstr>Wingdings</vt:lpstr>
      <vt:lpstr>Office Theme</vt:lpstr>
      <vt:lpstr>Stress Management, Self-Care &amp; Mindfulness </vt:lpstr>
      <vt:lpstr>Agenda</vt:lpstr>
      <vt:lpstr>Causes of Stress</vt:lpstr>
      <vt:lpstr>Causes of Stress</vt:lpstr>
      <vt:lpstr>Causes of Stress</vt:lpstr>
      <vt:lpstr>Signs of Stress</vt:lpstr>
      <vt:lpstr>Mindfulness – Four P’s Prepare Pause Process Proceed </vt:lpstr>
      <vt:lpstr>Mindfulness – Four P’s Prepare Pause Process Proceed </vt:lpstr>
      <vt:lpstr>Preparing Skills  ∙ Readiness for what’s Probable &amp; Possible  </vt:lpstr>
      <vt:lpstr>Mindfulness – Four P’s Prepare Pause Process Proceed </vt:lpstr>
      <vt:lpstr>Pausing Skills  ∙ Realizing something’s effecting us by… ∙ Reading our clues (Body, Mind, Emotions)  ∙ Relaxing, Regulating, &amp; Resetting  </vt:lpstr>
      <vt:lpstr>Benefits of “Box Breathing” Decreased…stress, pain, heart-rate cortisol levels, blood pressure, toxins  Increased…calm, endorphin levels,  ability to reason, immunity, posture  </vt:lpstr>
      <vt:lpstr>Mindfulness – Four P’s Prepare Pause Process Proceed </vt:lpstr>
      <vt:lpstr>Processing Skills  ∙ Reflecting objectively on feelings ∙ Refuting what isn’t true ∙ Reframing with what is true    </vt:lpstr>
      <vt:lpstr>Mindfulness – Four P’s Prepare Pause Process Proceed </vt:lpstr>
      <vt:lpstr>Proceeding Skills  ∙ Responding (not reacting) ∙ Re-engaging (eventually)                                                                     Questions to ask myself…              What do I need?               How do I want to communicate?              How are my boundaries?</vt:lpstr>
      <vt:lpstr>Mindfulness – The Four P’s Prepare, Pause Process, &amp; Proceed  ∙ Which one stands out to you?  ∙ Which one needs attention?  This highlights the 5th P… Practice!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Trauma-Informed Care</dc:title>
  <dc:creator>Jason Lowe</dc:creator>
  <cp:lastModifiedBy>Jason Lowe</cp:lastModifiedBy>
  <cp:revision>2</cp:revision>
  <dcterms:created xsi:type="dcterms:W3CDTF">2023-10-09T17:46:41Z</dcterms:created>
  <dcterms:modified xsi:type="dcterms:W3CDTF">2024-01-23T23:52:40Z</dcterms:modified>
</cp:coreProperties>
</file>